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C30"/>
    <a:srgbClr val="99FF66"/>
    <a:srgbClr val="FFFFFF"/>
    <a:srgbClr val="060FBA"/>
    <a:srgbClr val="74CCF8"/>
    <a:srgbClr val="CCFFFF"/>
    <a:srgbClr val="80ECE9"/>
    <a:srgbClr val="373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2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2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0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7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BA85F-38F3-4149-97BA-02E6B2CB170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F1584-1D03-4227-A0D3-93E44FDD5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74320" y="281115"/>
            <a:ext cx="10283952" cy="871029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80ECE9"/>
                </a:solidFill>
                <a:latin typeface="Bahnschrift" panose="020B0502040204020203" pitchFamily="34" charset="0"/>
                <a:ea typeface="+mn-ea"/>
                <a:cs typeface="+mn-cs"/>
              </a:rPr>
              <a:t>      RACKATHON </a:t>
            </a:r>
            <a:r>
              <a:rPr lang="en-US" sz="4400" dirty="0">
                <a:solidFill>
                  <a:srgbClr val="80ECE9"/>
                </a:solidFill>
                <a:latin typeface="Bahnschrift" panose="020B0502040204020203" pitchFamily="34" charset="0"/>
                <a:ea typeface="+mn-ea"/>
                <a:cs typeface="+mn-cs"/>
              </a:rPr>
              <a:t>- 2021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4320" y="1444752"/>
            <a:ext cx="11676888" cy="5230368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 smtClean="0">
                <a:solidFill>
                  <a:srgbClr val="80ECE9"/>
                </a:solidFill>
                <a:latin typeface="Bahnschrift" panose="020B0502040204020203" pitchFamily="34" charset="0"/>
              </a:rPr>
              <a:t>CREDIT CARD FRAUD DETECTION </a:t>
            </a:r>
          </a:p>
          <a:p>
            <a:r>
              <a:rPr lang="en-US" sz="3500" dirty="0" smtClean="0">
                <a:solidFill>
                  <a:srgbClr val="80ECE9"/>
                </a:solidFill>
                <a:latin typeface="Bahnschrift" panose="020B0502040204020203" pitchFamily="34" charset="0"/>
              </a:rPr>
              <a:t>&amp; PREVENTION</a:t>
            </a:r>
            <a:endParaRPr lang="en-US" sz="3500" dirty="0" smtClean="0">
              <a:solidFill>
                <a:srgbClr val="80ECE9"/>
              </a:solidFill>
            </a:endParaRPr>
          </a:p>
          <a:p>
            <a:pPr algn="r"/>
            <a:r>
              <a:rPr lang="en-US" i="1" dirty="0" smtClean="0">
                <a:solidFill>
                  <a:srgbClr val="80EC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 – FINANCIAL TECHNOLOGY</a:t>
            </a:r>
          </a:p>
          <a:p>
            <a:endParaRPr lang="en-US" sz="3200" dirty="0" smtClean="0">
              <a:solidFill>
                <a:srgbClr val="80ECE9"/>
              </a:solidFill>
            </a:endParaRPr>
          </a:p>
          <a:p>
            <a:endParaRPr lang="en-US" sz="3200" dirty="0" smtClean="0">
              <a:solidFill>
                <a:srgbClr val="80ECE9"/>
              </a:solidFill>
            </a:endParaRPr>
          </a:p>
          <a:p>
            <a:endParaRPr lang="en-US" sz="3200" dirty="0">
              <a:solidFill>
                <a:srgbClr val="80ECE9"/>
              </a:solidFill>
            </a:endParaRPr>
          </a:p>
          <a:p>
            <a:pPr algn="r"/>
            <a:r>
              <a:rPr lang="en-US" sz="3200" dirty="0" smtClean="0">
                <a:solidFill>
                  <a:srgbClr val="80ECE9"/>
                </a:solidFill>
              </a:rPr>
              <a:t>- By Team </a:t>
            </a:r>
            <a:r>
              <a:rPr lang="en-US" sz="3200" dirty="0" err="1" smtClean="0">
                <a:solidFill>
                  <a:srgbClr val="80ECE9"/>
                </a:solidFill>
              </a:rPr>
              <a:t>Core_dumped</a:t>
            </a:r>
            <a:endParaRPr lang="en-US" sz="3200" dirty="0" smtClean="0">
              <a:solidFill>
                <a:srgbClr val="80ECE9"/>
              </a:solidFill>
            </a:endParaRPr>
          </a:p>
          <a:p>
            <a:pPr algn="r"/>
            <a:r>
              <a:rPr lang="en-US" sz="3200" dirty="0" smtClean="0">
                <a:solidFill>
                  <a:srgbClr val="80ECE9"/>
                </a:solidFill>
              </a:rPr>
              <a:t>(Members)</a:t>
            </a:r>
          </a:p>
          <a:p>
            <a:pPr algn="r"/>
            <a:r>
              <a:rPr lang="en-US" sz="3200" dirty="0" err="1" smtClean="0">
                <a:solidFill>
                  <a:srgbClr val="80ECE9"/>
                </a:solidFill>
              </a:rPr>
              <a:t>Harshit</a:t>
            </a:r>
            <a:r>
              <a:rPr lang="en-US" sz="3200" dirty="0" smtClean="0">
                <a:solidFill>
                  <a:srgbClr val="80ECE9"/>
                </a:solidFill>
              </a:rPr>
              <a:t> Jain</a:t>
            </a:r>
          </a:p>
          <a:p>
            <a:pPr algn="r"/>
            <a:r>
              <a:rPr lang="en-US" sz="3200" dirty="0" err="1" smtClean="0">
                <a:solidFill>
                  <a:srgbClr val="80ECE9"/>
                </a:solidFill>
              </a:rPr>
              <a:t>Swarnendu</a:t>
            </a:r>
            <a:r>
              <a:rPr lang="en-US" sz="3200" dirty="0" smtClean="0">
                <a:solidFill>
                  <a:srgbClr val="80ECE9"/>
                </a:solidFill>
              </a:rPr>
              <a:t> </a:t>
            </a:r>
            <a:r>
              <a:rPr lang="en-US" sz="3200" dirty="0" err="1" smtClean="0">
                <a:solidFill>
                  <a:srgbClr val="80ECE9"/>
                </a:solidFill>
              </a:rPr>
              <a:t>Ganguli</a:t>
            </a:r>
            <a:endParaRPr lang="en-US" sz="3200" dirty="0">
              <a:solidFill>
                <a:srgbClr val="80EC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056" y="345123"/>
            <a:ext cx="11329416" cy="91674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rPr>
              <a:t>What is Credit Card Fraud..?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48" y="1618488"/>
            <a:ext cx="6748272" cy="496519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Credit card fraud is considered a form of identity theft. Credit card fraud happens when someone — a fraudster or a thief — uses your stolen credit card or the information from that card to make unauthorized purchases in your name or take out cash advances using your account.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94" y="1711155"/>
            <a:ext cx="3336586" cy="222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94" y="4461651"/>
            <a:ext cx="3372460" cy="16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6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099" y="121934"/>
            <a:ext cx="11311128" cy="753556"/>
          </a:xfrm>
        </p:spPr>
        <p:txBody>
          <a:bodyPr/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Objective…!!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0996" y="1106424"/>
            <a:ext cx="5257605" cy="55570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Our main objective is </a:t>
            </a:r>
            <a:r>
              <a:rPr lang="en-US" sz="3200" dirty="0"/>
              <a:t>to recognize fraudulent credit card transactions so that the customers of credit card companies are not charged for items that they did not </a:t>
            </a:r>
            <a:r>
              <a:rPr lang="en-US" sz="3200" dirty="0" smtClean="0"/>
              <a:t>purchase.</a:t>
            </a:r>
          </a:p>
          <a:p>
            <a:pPr marL="0" indent="0">
              <a:buNone/>
            </a:pPr>
            <a:r>
              <a:rPr lang="en-US" sz="3200" dirty="0" smtClean="0"/>
              <a:t>Also to reduce the heavy losses of merchants and financial institutions which are caused due to insecurity of the customers towards the credit card frauds.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35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264541"/>
            <a:ext cx="11612880" cy="649859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Bahnschrift" panose="020B0502040204020203" pitchFamily="34" charset="0"/>
              </a:rPr>
              <a:t>Our Approach…!!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" y="1106423"/>
            <a:ext cx="11612880" cy="5488929"/>
          </a:xfrm>
          <a:noFill/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3200" dirty="0" smtClean="0"/>
              <a:t>Machine Learning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2) 2-way Authentication using Facial Recognition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3) QR Code authentication using </a:t>
            </a:r>
            <a:r>
              <a:rPr lang="en-US" sz="3200" dirty="0" err="1" smtClean="0"/>
              <a:t>Blockchain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76" y="264541"/>
            <a:ext cx="28575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338" y="2526541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97" y="493141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47" y="365126"/>
            <a:ext cx="11566187" cy="87028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Some of our Tools &amp; Technologies…..</a:t>
            </a:r>
            <a:endParaRPr lang="en-US" sz="4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647" y="1916349"/>
            <a:ext cx="11566187" cy="47179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bg1"/>
                </a:solidFill>
              </a:rPr>
              <a:t>Django</a:t>
            </a:r>
            <a:r>
              <a:rPr lang="en-US" sz="3200" dirty="0" smtClean="0">
                <a:solidFill>
                  <a:schemeClr val="bg1"/>
                </a:solidFill>
              </a:rPr>
              <a:t> Web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Machine Learning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bg1"/>
                </a:solidFill>
              </a:rPr>
              <a:t>OpenCV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Face Recognition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Cryptography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QR Codes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</a:rPr>
              <a:t>Basic </a:t>
            </a:r>
            <a:r>
              <a:rPr lang="en-US" sz="3200" dirty="0" err="1" smtClean="0">
                <a:solidFill>
                  <a:schemeClr val="bg1"/>
                </a:solidFill>
              </a:rPr>
              <a:t>Blockchain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294" y="1661909"/>
            <a:ext cx="4150873" cy="29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469" y="209483"/>
            <a:ext cx="11507820" cy="8119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Demo Video of our website…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Demo video Rakathon 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089" y="1121536"/>
            <a:ext cx="8785474" cy="4941717"/>
          </a:xfrm>
        </p:spPr>
      </p:pic>
    </p:spTree>
    <p:extLst>
      <p:ext uri="{BB962C8B-B14F-4D97-AF65-F5344CB8AC3E}">
        <p14:creationId xmlns:p14="http://schemas.microsoft.com/office/powerpoint/2010/main" val="99199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7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185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Wingdings</vt:lpstr>
      <vt:lpstr>Office Theme</vt:lpstr>
      <vt:lpstr>      RACKATHON - 2021</vt:lpstr>
      <vt:lpstr>What is Credit Card Fraud..?</vt:lpstr>
      <vt:lpstr>Objective…!!</vt:lpstr>
      <vt:lpstr>Our Approach…!!</vt:lpstr>
      <vt:lpstr>Some of our Tools &amp; Technologies…..</vt:lpstr>
      <vt:lpstr>Demo Video of our website…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RACKATHON - 2021</dc:title>
  <dc:creator>Microsoft account</dc:creator>
  <cp:lastModifiedBy>Microsoft account</cp:lastModifiedBy>
  <cp:revision>31</cp:revision>
  <dcterms:created xsi:type="dcterms:W3CDTF">2021-04-09T09:32:01Z</dcterms:created>
  <dcterms:modified xsi:type="dcterms:W3CDTF">2021-04-10T01:35:44Z</dcterms:modified>
</cp:coreProperties>
</file>